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60"/>
  </p:normalViewPr>
  <p:slideViewPr>
    <p:cSldViewPr snapToGrid="0">
      <p:cViewPr varScale="1">
        <p:scale>
          <a:sx n="87" d="100"/>
          <a:sy n="87" d="100"/>
        </p:scale>
        <p:origin x="32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 Coy" userId="3e08646b1dd53baa" providerId="LiveId" clId="{6FDC06C1-6ACC-4D3E-A3C1-F8ABCFF6E712}"/>
    <pc:docChg chg="undo custSel modSld">
      <pc:chgData name="Jo Coy" userId="3e08646b1dd53baa" providerId="LiveId" clId="{6FDC06C1-6ACC-4D3E-A3C1-F8ABCFF6E712}" dt="2026-07-29T16:55:20.907" v="235" actId="20577"/>
      <pc:docMkLst>
        <pc:docMk/>
      </pc:docMkLst>
      <pc:sldChg chg="modSp mod">
        <pc:chgData name="Jo Coy" userId="3e08646b1dd53baa" providerId="LiveId" clId="{6FDC06C1-6ACC-4D3E-A3C1-F8ABCFF6E712}" dt="2026-07-29T16:55:20.907" v="235" actId="20577"/>
        <pc:sldMkLst>
          <pc:docMk/>
          <pc:sldMk cId="3507645744" sldId="256"/>
        </pc:sldMkLst>
        <pc:spChg chg="mod">
          <ac:chgData name="Jo Coy" userId="3e08646b1dd53baa" providerId="LiveId" clId="{6FDC06C1-6ACC-4D3E-A3C1-F8ABCFF6E712}" dt="2026-07-29T08:56:20.678" v="37" actId="20577"/>
          <ac:spMkLst>
            <pc:docMk/>
            <pc:sldMk cId="3507645744" sldId="256"/>
            <ac:spMk id="2" creationId="{F5903D10-FBB6-D7E2-AD39-ACFF89DE614E}"/>
          </ac:spMkLst>
        </pc:spChg>
        <pc:spChg chg="mod">
          <ac:chgData name="Jo Coy" userId="3e08646b1dd53baa" providerId="LiveId" clId="{6FDC06C1-6ACC-4D3E-A3C1-F8ABCFF6E712}" dt="2026-07-29T08:57:15.985" v="74" actId="20577"/>
          <ac:spMkLst>
            <pc:docMk/>
            <pc:sldMk cId="3507645744" sldId="256"/>
            <ac:spMk id="10" creationId="{00000000-0000-0000-0000-000000000000}"/>
          </ac:spMkLst>
        </pc:spChg>
        <pc:graphicFrameChg chg="modGraphic">
          <ac:chgData name="Jo Coy" userId="3e08646b1dd53baa" providerId="LiveId" clId="{6FDC06C1-6ACC-4D3E-A3C1-F8ABCFF6E712}" dt="2026-07-29T16:49:14.776" v="81" actId="20577"/>
          <ac:graphicFrameMkLst>
            <pc:docMk/>
            <pc:sldMk cId="3507645744" sldId="256"/>
            <ac:graphicFrameMk id="8" creationId="{00000000-0000-0000-0000-000000000000}"/>
          </ac:graphicFrameMkLst>
        </pc:graphicFrameChg>
        <pc:graphicFrameChg chg="modGraphic">
          <ac:chgData name="Jo Coy" userId="3e08646b1dd53baa" providerId="LiveId" clId="{6FDC06C1-6ACC-4D3E-A3C1-F8ABCFF6E712}" dt="2026-07-29T16:55:20.907" v="235" actId="20577"/>
          <ac:graphicFrameMkLst>
            <pc:docMk/>
            <pc:sldMk cId="3507645744" sldId="256"/>
            <ac:graphicFrameMk id="12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9777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406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876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681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4169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66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690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973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428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395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9489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7299C-FCFC-41D7-8282-9A4704C5340C}" type="datetimeFigureOut">
              <a:rPr lang="en-IE" smtClean="0"/>
              <a:t>30/07/2026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409A-A594-4F29-B99A-B0CA133E73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04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5494" y="1798651"/>
            <a:ext cx="544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latin typeface="Bookman Old Style" panose="02050604050505020204" pitchFamily="18" charset="0"/>
              </a:rPr>
              <a:t>          </a:t>
            </a:r>
            <a:endParaRPr lang="en-IE" sz="2000" b="1" dirty="0">
              <a:latin typeface="Bookman Old Style" panose="02050604050505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19384" y="38758"/>
            <a:ext cx="6779182" cy="1713594"/>
            <a:chOff x="731618" y="-117896"/>
            <a:chExt cx="8724377" cy="219878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tretch>
              <a:fillRect/>
            </a:stretch>
          </p:blipFill>
          <p:spPr>
            <a:xfrm>
              <a:off x="731618" y="-117896"/>
              <a:ext cx="2189010" cy="219878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920628" y="108114"/>
              <a:ext cx="6535367" cy="185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4400" dirty="0">
                  <a:latin typeface="Bookman Old Style" panose="02050604050505020204" pitchFamily="18" charset="0"/>
                </a:rPr>
                <a:t>NAAS PARISH              LOTTO</a:t>
              </a:r>
            </a:p>
          </p:txBody>
        </p:sp>
      </p:grp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672988"/>
              </p:ext>
            </p:extLst>
          </p:nvPr>
        </p:nvGraphicFramePr>
        <p:xfrm>
          <a:off x="144620" y="2421333"/>
          <a:ext cx="6662580" cy="89916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385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7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9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39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5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n-IE" sz="9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600" spc="0" dirty="0">
                          <a:effectLst/>
                          <a:latin typeface="Bookman Old Style" panose="02050604050505020204" pitchFamily="18" charset="0"/>
                        </a:rPr>
                        <a:t>LOTTO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600" spc="0" dirty="0">
                          <a:effectLst/>
                          <a:latin typeface="Bookman Old Style" panose="02050604050505020204" pitchFamily="18" charset="0"/>
                        </a:rPr>
                        <a:t> NUMBERS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200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endParaRPr lang="en-IE" sz="9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3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3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3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36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9540" y="3478080"/>
            <a:ext cx="68959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dirty="0">
                <a:latin typeface="Bookman Old Style" panose="02050604050505020204" pitchFamily="18" charset="0"/>
              </a:rPr>
              <a:t>No Jackpot Winner this week</a:t>
            </a:r>
          </a:p>
          <a:p>
            <a:pPr algn="ctr"/>
            <a:r>
              <a:rPr lang="en-IE" sz="4800" dirty="0">
                <a:latin typeface="Bookman Old Style" panose="02050604050505020204" pitchFamily="18" charset="0"/>
              </a:rPr>
              <a:t>Jackpot on 5</a:t>
            </a:r>
            <a:r>
              <a:rPr lang="en-IE" sz="4800" baseline="30000" dirty="0">
                <a:latin typeface="Bookman Old Style" panose="02050604050505020204" pitchFamily="18" charset="0"/>
              </a:rPr>
              <a:t>th</a:t>
            </a:r>
            <a:r>
              <a:rPr lang="en-IE" sz="4800" dirty="0">
                <a:latin typeface="Bookman Old Style" panose="02050604050505020204" pitchFamily="18" charset="0"/>
              </a:rPr>
              <a:t> AUG</a:t>
            </a:r>
          </a:p>
          <a:p>
            <a:pPr algn="ctr"/>
            <a:r>
              <a:rPr lang="en-IE" sz="11500" b="1" dirty="0">
                <a:latin typeface="Bookman Old Style" panose="02050604050505020204" pitchFamily="18" charset="0"/>
              </a:rPr>
              <a:t>€4,150</a:t>
            </a:r>
            <a:endParaRPr lang="en-IE" sz="54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195480"/>
              </p:ext>
            </p:extLst>
          </p:nvPr>
        </p:nvGraphicFramePr>
        <p:xfrm>
          <a:off x="335280" y="7079749"/>
          <a:ext cx="6042204" cy="265021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204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600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WINNER  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600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SELLER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Mary Callaghan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Bridget Costello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Winner wishes to remain anonymous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Ballycane</a:t>
                      </a: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Office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Kirstin Conroy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Parish Office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664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None/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Winner wishes to remain anonymous</a:t>
                      </a:r>
                    </a:p>
                  </a:txBody>
                  <a:tcPr marL="58181" marR="581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E" sz="1400" b="1" spc="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On-Line</a:t>
                      </a:r>
                    </a:p>
                  </a:txBody>
                  <a:tcPr marL="58181" marR="581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5280" y="6632790"/>
            <a:ext cx="6187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>
                <a:latin typeface="Bookman Old Style" panose="02050604050505020204" pitchFamily="18" charset="0"/>
              </a:rPr>
              <a:t>  This Weeks Lucky Dips – 4 x €100 Prizes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37939" y="4510650"/>
            <a:ext cx="685799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en-IE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IE" sz="1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903D10-FBB6-D7E2-AD39-ACFF89DE614E}"/>
              </a:ext>
            </a:extLst>
          </p:cNvPr>
          <p:cNvSpPr txBox="1"/>
          <p:nvPr/>
        </p:nvSpPr>
        <p:spPr>
          <a:xfrm>
            <a:off x="1081714" y="1983317"/>
            <a:ext cx="5441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>
                <a:latin typeface="Bookman Old Style" panose="02050604050505020204" pitchFamily="18" charset="0"/>
              </a:rPr>
              <a:t>            Result Sheet 29</a:t>
            </a:r>
            <a:r>
              <a:rPr lang="en-IE" sz="2000" b="1" baseline="30000" dirty="0">
                <a:latin typeface="Bookman Old Style" panose="02050604050505020204" pitchFamily="18" charset="0"/>
              </a:rPr>
              <a:t>th</a:t>
            </a:r>
            <a:r>
              <a:rPr lang="en-IE" sz="2000" b="1" dirty="0">
                <a:latin typeface="Bookman Old Style" panose="02050604050505020204" pitchFamily="18" charset="0"/>
              </a:rPr>
              <a:t> July 2026</a:t>
            </a:r>
            <a:endParaRPr lang="en-IE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645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E9737AF5D6D418675CB8DD225FBB0" ma:contentTypeVersion="13" ma:contentTypeDescription="Create a new document." ma:contentTypeScope="" ma:versionID="d5d23c234c9586bd6cafb72e5c6a8af1">
  <xsd:schema xmlns:xsd="http://www.w3.org/2001/XMLSchema" xmlns:xs="http://www.w3.org/2001/XMLSchema" xmlns:p="http://schemas.microsoft.com/office/2006/metadata/properties" xmlns:ns2="81b164bc-834d-4630-9f44-1e012251da3b" xmlns:ns3="48f3c38d-6b7f-40de-a05e-0b760116546c" targetNamespace="http://schemas.microsoft.com/office/2006/metadata/properties" ma:root="true" ma:fieldsID="457115fe171de9a6880a99255eed70e5" ns2:_="" ns3:_="">
    <xsd:import namespace="81b164bc-834d-4630-9f44-1e012251da3b"/>
    <xsd:import namespace="48f3c38d-6b7f-40de-a05e-0b76011654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164bc-834d-4630-9f44-1e012251da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32651ec-4231-4ff7-94f3-ffe3c647ca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3c38d-6b7f-40de-a05e-0b760116546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1830818-906e-4430-9044-fa6f4e94a2ba}" ma:internalName="TaxCatchAll" ma:showField="CatchAllData" ma:web="48f3c38d-6b7f-40de-a05e-0b76011654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1b164bc-834d-4630-9f44-1e012251da3b">
      <Terms xmlns="http://schemas.microsoft.com/office/infopath/2007/PartnerControls"/>
    </lcf76f155ced4ddcb4097134ff3c332f>
    <TaxCatchAll xmlns="48f3c38d-6b7f-40de-a05e-0b760116546c" xsi:nil="true"/>
  </documentManagement>
</p:properties>
</file>

<file path=customXml/itemProps1.xml><?xml version="1.0" encoding="utf-8"?>
<ds:datastoreItem xmlns:ds="http://schemas.openxmlformats.org/officeDocument/2006/customXml" ds:itemID="{AEAC20DE-6F6F-4462-9BE7-E599D15AD034}"/>
</file>

<file path=customXml/itemProps2.xml><?xml version="1.0" encoding="utf-8"?>
<ds:datastoreItem xmlns:ds="http://schemas.openxmlformats.org/officeDocument/2006/customXml" ds:itemID="{BBA84334-00C8-4F05-9EDB-1D74C9404CFC}"/>
</file>

<file path=customXml/itemProps3.xml><?xml version="1.0" encoding="utf-8"?>
<ds:datastoreItem xmlns:ds="http://schemas.openxmlformats.org/officeDocument/2006/customXml" ds:itemID="{0AAC5B81-A9C5-471D-A364-A7F81015044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2116</TotalTime>
  <Words>64</Words>
  <Application>Microsoft Office PowerPoint</Application>
  <PresentationFormat>A4 Paper (210x297 mm)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 Coy</dc:creator>
  <cp:lastModifiedBy>Office@naasparish.net</cp:lastModifiedBy>
  <cp:revision>269</cp:revision>
  <cp:lastPrinted>2026-05-20T17:01:25Z</cp:lastPrinted>
  <dcterms:created xsi:type="dcterms:W3CDTF">2016-02-18T12:24:13Z</dcterms:created>
  <dcterms:modified xsi:type="dcterms:W3CDTF">2026-07-30T10:03:20Z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0x010100FDAE9737AF5D6D418675CB8DD225FBB0</vt:lpwstr>
  </property>
</Properties>
</file>